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</p:sldIdLst>
  <p:sldSz cx="9144000" cy="16256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ED08BE-6F12-4159-BD8E-DD6DF358E38B}" v="2" dt="2025-12-15T00:59:10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3414" y="90"/>
      </p:cViewPr>
      <p:guideLst>
        <p:guide orient="horz" pos="51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ly Giles" userId="d4e5ea1e-4ac5-44b8-9469-34cf0aca9e99" providerId="ADAL" clId="{C50BCA4C-B08A-4CCA-B49B-CF32E9C3AE57}"/>
    <pc:docChg chg="undo custSel modSld">
      <pc:chgData name="Sally Giles" userId="d4e5ea1e-4ac5-44b8-9469-34cf0aca9e99" providerId="ADAL" clId="{C50BCA4C-B08A-4CCA-B49B-CF32E9C3AE57}" dt="2025-12-15T01:06:10.161" v="276" actId="6549"/>
      <pc:docMkLst>
        <pc:docMk/>
      </pc:docMkLst>
      <pc:sldChg chg="modSp mod">
        <pc:chgData name="Sally Giles" userId="d4e5ea1e-4ac5-44b8-9469-34cf0aca9e99" providerId="ADAL" clId="{C50BCA4C-B08A-4CCA-B49B-CF32E9C3AE57}" dt="2025-12-15T01:06:10.161" v="276" actId="6549"/>
        <pc:sldMkLst>
          <pc:docMk/>
          <pc:sldMk cId="140967435" sldId="257"/>
        </pc:sldMkLst>
        <pc:spChg chg="mod">
          <ac:chgData name="Sally Giles" userId="d4e5ea1e-4ac5-44b8-9469-34cf0aca9e99" providerId="ADAL" clId="{C50BCA4C-B08A-4CCA-B49B-CF32E9C3AE57}" dt="2025-12-15T01:06:10.161" v="276" actId="6549"/>
          <ac:spMkLst>
            <pc:docMk/>
            <pc:sldMk cId="140967435" sldId="257"/>
            <ac:spMk id="10" creationId="{527DFFC9-C437-4482-13E8-A17C399083E6}"/>
          </ac:spMkLst>
        </pc:spChg>
        <pc:cxnChg chg="mod">
          <ac:chgData name="Sally Giles" userId="d4e5ea1e-4ac5-44b8-9469-34cf0aca9e99" providerId="ADAL" clId="{C50BCA4C-B08A-4CCA-B49B-CF32E9C3AE57}" dt="2025-12-15T01:05:44.036" v="245" actId="14100"/>
          <ac:cxnSpMkLst>
            <pc:docMk/>
            <pc:sldMk cId="140967435" sldId="257"/>
            <ac:cxnSpMk id="40" creationId="{D90752EB-C9F7-0A43-6B23-BD0373C2711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049901"/>
            <a:ext cx="7772400" cy="34845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211733"/>
            <a:ext cx="6400800" cy="4154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10445986"/>
            <a:ext cx="7772400" cy="3228622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6889990"/>
            <a:ext cx="7772400" cy="3555998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793071"/>
            <a:ext cx="4038600" cy="10728208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793071"/>
            <a:ext cx="4038600" cy="10728208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638786"/>
            <a:ext cx="4040188" cy="151647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5155259"/>
            <a:ext cx="4040188" cy="936601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3638786"/>
            <a:ext cx="4041775" cy="151647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5155259"/>
            <a:ext cx="4041775" cy="936601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47230"/>
            <a:ext cx="3008314" cy="2754489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47233"/>
            <a:ext cx="5111751" cy="13874046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3401722"/>
            <a:ext cx="3008314" cy="1111955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11379202"/>
            <a:ext cx="5486400" cy="134338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452503"/>
            <a:ext cx="5486400" cy="97536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12722582"/>
            <a:ext cx="5486400" cy="1907820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50998"/>
            <a:ext cx="2057400" cy="138702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50998"/>
            <a:ext cx="6019800" cy="138702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50994"/>
            <a:ext cx="8229600" cy="2709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793071"/>
            <a:ext cx="8229600" cy="10728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5066908"/>
            <a:ext cx="21336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15066908"/>
            <a:ext cx="28956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15066908"/>
            <a:ext cx="21336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57175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0EFFAC8F-BB1D-CFD1-C059-79E448B3A7C7}"/>
              </a:ext>
            </a:extLst>
          </p:cNvPr>
          <p:cNvSpPr/>
          <p:nvPr/>
        </p:nvSpPr>
        <p:spPr>
          <a:xfrm>
            <a:off x="3176500" y="2646000"/>
            <a:ext cx="2520000" cy="720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Identify </a:t>
            </a:r>
            <a:r>
              <a:rPr lang="en-NZ" sz="1200" b="1" dirty="0">
                <a:latin typeface="Aptos" panose="020B0004020202020204" pitchFamily="34" charset="0"/>
              </a:rPr>
              <a:t>the </a:t>
            </a:r>
            <a:r>
              <a:rPr sz="1200" b="1" dirty="0">
                <a:latin typeface="Aptos" panose="020B0004020202020204" pitchFamily="34" charset="0"/>
              </a:rPr>
              <a:t>need for</a:t>
            </a:r>
            <a:r>
              <a:rPr lang="en-NZ" sz="1200" b="1" dirty="0">
                <a:latin typeface="Aptos" panose="020B0004020202020204" pitchFamily="34" charset="0"/>
              </a:rPr>
              <a:t> a new ship sanitation certificate </a:t>
            </a:r>
            <a:endParaRPr sz="1200" b="1" dirty="0">
              <a:latin typeface="Aptos" panose="020B0004020202020204" pitchFamily="34" charset="0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BAED8AEB-6A26-FF65-FD5C-F5A7EF650DDD}"/>
              </a:ext>
            </a:extLst>
          </p:cNvPr>
          <p:cNvSpPr/>
          <p:nvPr/>
        </p:nvSpPr>
        <p:spPr>
          <a:xfrm>
            <a:off x="3473000" y="3726000"/>
            <a:ext cx="1924500" cy="1569900"/>
          </a:xfrm>
          <a:prstGeom prst="diamond">
            <a:avLst/>
          </a:prstGeom>
          <a:solidFill>
            <a:srgbClr val="00B050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Can inspection be done at</a:t>
            </a:r>
            <a:r>
              <a:rPr lang="en-NZ" sz="1200" b="1" dirty="0">
                <a:latin typeface="Aptos" panose="020B0004020202020204" pitchFamily="34" charset="0"/>
              </a:rPr>
              <a:t> the </a:t>
            </a:r>
            <a:r>
              <a:rPr sz="1200" b="1" dirty="0">
                <a:latin typeface="Aptos" panose="020B0004020202020204" pitchFamily="34" charset="0"/>
              </a:rPr>
              <a:t> proposed port?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2014E0E8-8E32-4DF1-51F6-2F6FF58E16B9}"/>
              </a:ext>
            </a:extLst>
          </p:cNvPr>
          <p:cNvSpPr/>
          <p:nvPr/>
        </p:nvSpPr>
        <p:spPr>
          <a:xfrm>
            <a:off x="703000" y="5166000"/>
            <a:ext cx="2770000" cy="720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Schedule inspection date and time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A67C57FD-E821-A29E-FC88-D117F46B7EAA}"/>
              </a:ext>
            </a:extLst>
          </p:cNvPr>
          <p:cNvSpPr/>
          <p:nvPr/>
        </p:nvSpPr>
        <p:spPr>
          <a:xfrm>
            <a:off x="703000" y="6246000"/>
            <a:ext cx="2770000" cy="720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Prepare for inspection (documentation, equipment, PPE)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BD53E772-E3CF-B255-8C6E-D77D8B0D1D10}"/>
              </a:ext>
            </a:extLst>
          </p:cNvPr>
          <p:cNvSpPr/>
          <p:nvPr/>
        </p:nvSpPr>
        <p:spPr>
          <a:xfrm>
            <a:off x="703000" y="7326000"/>
            <a:ext cx="2770000" cy="720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Visit ship &amp; meet with nominated officer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7925F959-8265-55D3-130E-CBD806D9E29D}"/>
              </a:ext>
            </a:extLst>
          </p:cNvPr>
          <p:cNvSpPr/>
          <p:nvPr/>
        </p:nvSpPr>
        <p:spPr>
          <a:xfrm>
            <a:off x="703000" y="8406000"/>
            <a:ext cx="2770000" cy="720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Review onboard documentation &amp; complete physical inspection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527DFFC9-C437-4482-13E8-A17C399083E6}"/>
              </a:ext>
            </a:extLst>
          </p:cNvPr>
          <p:cNvSpPr/>
          <p:nvPr/>
        </p:nvSpPr>
        <p:spPr>
          <a:xfrm>
            <a:off x="5632999" y="5165999"/>
            <a:ext cx="3130000" cy="15196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Inform </a:t>
            </a:r>
            <a:r>
              <a:rPr lang="en-NZ" sz="1200" b="1" dirty="0">
                <a:latin typeface="Aptos" panose="020B0004020202020204" pitchFamily="34" charset="0"/>
              </a:rPr>
              <a:t>the </a:t>
            </a:r>
            <a:r>
              <a:rPr sz="1200" b="1" dirty="0">
                <a:latin typeface="Aptos" panose="020B0004020202020204" pitchFamily="34" charset="0"/>
              </a:rPr>
              <a:t>Master and/or Shipping </a:t>
            </a:r>
            <a:r>
              <a:rPr lang="en-NZ" sz="1200" b="1" dirty="0">
                <a:latin typeface="Aptos" panose="020B0004020202020204" pitchFamily="34" charset="0"/>
              </a:rPr>
              <a:t>A</a:t>
            </a:r>
            <a:r>
              <a:rPr sz="1200" b="1" dirty="0">
                <a:latin typeface="Aptos" panose="020B0004020202020204" pitchFamily="34" charset="0"/>
              </a:rPr>
              <a:t>gent</a:t>
            </a:r>
            <a:r>
              <a:rPr lang="en-NZ" sz="1200" b="1" dirty="0">
                <a:latin typeface="Aptos" panose="020B0004020202020204" pitchFamily="34" charset="0"/>
              </a:rPr>
              <a:t>. </a:t>
            </a:r>
            <a:r>
              <a:rPr lang="en-NZ" sz="1200" b="1">
                <a:latin typeface="Aptos" panose="020B0004020202020204" pitchFamily="34" charset="0"/>
              </a:rPr>
              <a:t>Advise agent t</a:t>
            </a:r>
            <a:r>
              <a:rPr sz="1200" b="1" dirty="0">
                <a:latin typeface="Aptos" panose="020B0004020202020204" pitchFamily="34" charset="0"/>
              </a:rPr>
              <a:t>o arrange at alternative port</a:t>
            </a:r>
            <a:r>
              <a:rPr lang="en-NZ" sz="1200" b="1" dirty="0">
                <a:latin typeface="Aptos" panose="020B0004020202020204" pitchFamily="34" charset="0"/>
              </a:rPr>
              <a:t>. Advise the  local PHS responsible for the next port.  Alternatively</a:t>
            </a:r>
            <a:r>
              <a:rPr sz="1200" b="1" dirty="0">
                <a:latin typeface="Aptos" panose="020B0004020202020204" pitchFamily="34" charset="0"/>
              </a:rPr>
              <a:t> </a:t>
            </a:r>
            <a:r>
              <a:rPr lang="en-NZ" sz="1200" b="1" dirty="0">
                <a:latin typeface="Aptos" panose="020B0004020202020204" pitchFamily="34" charset="0"/>
              </a:rPr>
              <a:t>consider if it is appropriate to </a:t>
            </a:r>
            <a:r>
              <a:rPr sz="1200" b="1" dirty="0">
                <a:latin typeface="Aptos" panose="020B0004020202020204" pitchFamily="34" charset="0"/>
              </a:rPr>
              <a:t>issue </a:t>
            </a:r>
            <a:r>
              <a:rPr lang="en-NZ" sz="1200" b="1" dirty="0">
                <a:latin typeface="Aptos" panose="020B0004020202020204" pitchFamily="34" charset="0"/>
              </a:rPr>
              <a:t>an </a:t>
            </a:r>
            <a:r>
              <a:rPr sz="1200" b="1" dirty="0">
                <a:latin typeface="Aptos" panose="020B0004020202020204" pitchFamily="34" charset="0"/>
              </a:rPr>
              <a:t>extension</a:t>
            </a:r>
            <a:r>
              <a:rPr lang="en-NZ" sz="1200" b="1" dirty="0">
                <a:latin typeface="Aptos" panose="020B0004020202020204" pitchFamily="34" charset="0"/>
              </a:rPr>
              <a:t> to the SSC</a:t>
            </a:r>
            <a:endParaRPr sz="1200" b="1" dirty="0">
              <a:latin typeface="Aptos" panose="020B0004020202020204" pitchFamily="34" charset="0"/>
            </a:endParaRP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9372E796-2CA6-45D6-2191-D7A26B9CA15C}"/>
              </a:ext>
            </a:extLst>
          </p:cNvPr>
          <p:cNvSpPr/>
          <p:nvPr/>
        </p:nvSpPr>
        <p:spPr>
          <a:xfrm>
            <a:off x="3473000" y="9139100"/>
            <a:ext cx="2082800" cy="1440000"/>
          </a:xfrm>
          <a:prstGeom prst="diamond">
            <a:avLst/>
          </a:prstGeom>
          <a:solidFill>
            <a:srgbClr val="00B050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Public health risk identified?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0E9452C3-86F2-CE85-60A8-91B897073750}"/>
              </a:ext>
            </a:extLst>
          </p:cNvPr>
          <p:cNvSpPr/>
          <p:nvPr/>
        </p:nvSpPr>
        <p:spPr>
          <a:xfrm>
            <a:off x="5993000" y="10827319"/>
            <a:ext cx="2770000" cy="666282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Discuss with Master/CO &amp; issue SSCC (Control certificate). Notify NPHS Border </a:t>
            </a:r>
            <a:r>
              <a:rPr lang="en-NZ" sz="1200" b="1" dirty="0">
                <a:latin typeface="Aptos" panose="020B0004020202020204" pitchFamily="34" charset="0"/>
              </a:rPr>
              <a:t>Health Team</a:t>
            </a:r>
            <a:endParaRPr sz="1200" b="1" dirty="0">
              <a:latin typeface="Aptos" panose="020B0004020202020204" pitchFamily="34" charset="0"/>
            </a:endParaRP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1C4D410-D1DE-508D-9C67-5480AAFC0A25}"/>
              </a:ext>
            </a:extLst>
          </p:cNvPr>
          <p:cNvSpPr/>
          <p:nvPr/>
        </p:nvSpPr>
        <p:spPr>
          <a:xfrm>
            <a:off x="5993000" y="11880822"/>
            <a:ext cx="2770000" cy="84517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Complete billing / invoicing processes</a:t>
            </a:r>
            <a:r>
              <a:rPr lang="en-NZ" sz="1200" b="1" dirty="0">
                <a:latin typeface="Aptos" panose="020B0004020202020204" pitchFamily="34" charset="0"/>
              </a:rPr>
              <a:t>. F</a:t>
            </a:r>
            <a:r>
              <a:rPr sz="1200" b="1" dirty="0">
                <a:latin typeface="Aptos" panose="020B0004020202020204" pitchFamily="34" charset="0"/>
              </a:rPr>
              <a:t>il</a:t>
            </a:r>
            <a:r>
              <a:rPr lang="en-NZ" sz="1200" b="1" dirty="0">
                <a:latin typeface="Aptos" panose="020B0004020202020204" pitchFamily="34" charset="0"/>
              </a:rPr>
              <a:t>e</a:t>
            </a:r>
            <a:r>
              <a:rPr sz="1200" b="1" dirty="0">
                <a:latin typeface="Aptos" panose="020B0004020202020204" pitchFamily="34" charset="0"/>
              </a:rPr>
              <a:t> documentation in accordance with local PHS processes</a:t>
            </a:r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9B9E2647-BFDA-E046-3B31-462B1C071D1A}"/>
              </a:ext>
            </a:extLst>
          </p:cNvPr>
          <p:cNvSpPr/>
          <p:nvPr/>
        </p:nvSpPr>
        <p:spPr>
          <a:xfrm>
            <a:off x="711500" y="10773601"/>
            <a:ext cx="2770000" cy="720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Complete SSCEC (and ERF if required) </a:t>
            </a:r>
            <a:r>
              <a:rPr lang="en-NZ" sz="1200" b="1" dirty="0">
                <a:latin typeface="Aptos" panose="020B0004020202020204" pitchFamily="34" charset="0"/>
              </a:rPr>
              <a:t> Keep a </a:t>
            </a:r>
            <a:r>
              <a:rPr sz="1200" b="1" dirty="0">
                <a:latin typeface="Aptos" panose="020B0004020202020204" pitchFamily="34" charset="0"/>
              </a:rPr>
              <a:t>copy for </a:t>
            </a:r>
            <a:r>
              <a:rPr lang="en-NZ" sz="1200" b="1" dirty="0">
                <a:latin typeface="Aptos" panose="020B0004020202020204" pitchFamily="34" charset="0"/>
              </a:rPr>
              <a:t>N</a:t>
            </a:r>
            <a:r>
              <a:rPr sz="1200" b="1" dirty="0">
                <a:latin typeface="Aptos" panose="020B0004020202020204" pitchFamily="34" charset="0"/>
              </a:rPr>
              <a:t>PHS records</a:t>
            </a:r>
          </a:p>
        </p:txBody>
      </p:sp>
      <p:sp>
        <p:nvSpPr>
          <p:cNvPr id="15" name="Rounded Rectangle 12">
            <a:extLst>
              <a:ext uri="{FF2B5EF4-FFF2-40B4-BE49-F238E27FC236}">
                <a16:creationId xmlns:a16="http://schemas.microsoft.com/office/drawing/2014/main" id="{2E1A628A-D557-19C6-7C57-075CD69FFFE1}"/>
              </a:ext>
            </a:extLst>
          </p:cNvPr>
          <p:cNvSpPr/>
          <p:nvPr/>
        </p:nvSpPr>
        <p:spPr>
          <a:xfrm>
            <a:off x="703000" y="11880822"/>
            <a:ext cx="2770000" cy="84517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Complete billing / invoicing processes and filing of documentation in accordance with local PHS processes</a:t>
            </a: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BD4B830A-F4D9-5E8E-B941-C9F4E1E4C00A}"/>
              </a:ext>
            </a:extLst>
          </p:cNvPr>
          <p:cNvSpPr/>
          <p:nvPr/>
        </p:nvSpPr>
        <p:spPr>
          <a:xfrm>
            <a:off x="3335549" y="12627319"/>
            <a:ext cx="2472902" cy="1850680"/>
          </a:xfrm>
          <a:prstGeom prst="diamond">
            <a:avLst/>
          </a:prstGeom>
          <a:solidFill>
            <a:srgbClr val="00B050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Can control measures and reinspection be completed at current port?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E6B8B8E5-F9E6-9845-BD18-5C43F4C242ED}"/>
              </a:ext>
            </a:extLst>
          </p:cNvPr>
          <p:cNvSpPr/>
          <p:nvPr/>
        </p:nvSpPr>
        <p:spPr>
          <a:xfrm>
            <a:off x="381000" y="14659881"/>
            <a:ext cx="3812000" cy="90748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Inform other PHS if reinspection to be completed within NZ</a:t>
            </a:r>
            <a:r>
              <a:rPr lang="en-NZ" sz="1200" b="1" dirty="0">
                <a:latin typeface="Aptos" panose="020B0004020202020204" pitchFamily="34" charset="0"/>
              </a:rPr>
              <a:t>. I</a:t>
            </a:r>
            <a:r>
              <a:rPr sz="1200" b="1" dirty="0">
                <a:latin typeface="Aptos" panose="020B0004020202020204" pitchFamily="34" charset="0"/>
              </a:rPr>
              <a:t>f vessel departing NZ notify NPHS Border </a:t>
            </a:r>
            <a:r>
              <a:rPr lang="en-NZ" sz="1200" b="1">
                <a:latin typeface="Aptos" panose="020B0004020202020204" pitchFamily="34" charset="0"/>
              </a:rPr>
              <a:t>Health </a:t>
            </a:r>
            <a:r>
              <a:rPr sz="1200" b="1">
                <a:latin typeface="Aptos" panose="020B0004020202020204" pitchFamily="34" charset="0"/>
              </a:rPr>
              <a:t>team </a:t>
            </a:r>
            <a:r>
              <a:rPr sz="1200" b="1" dirty="0">
                <a:latin typeface="Aptos" panose="020B0004020202020204" pitchFamily="34" charset="0"/>
              </a:rPr>
              <a:t>who will arrange a National Focal Point notification</a:t>
            </a:r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F1EE6D0F-2B08-7D50-6562-3AC1202FFB45}"/>
              </a:ext>
            </a:extLst>
          </p:cNvPr>
          <p:cNvSpPr/>
          <p:nvPr/>
        </p:nvSpPr>
        <p:spPr>
          <a:xfrm>
            <a:off x="5633000" y="14659881"/>
            <a:ext cx="3130000" cy="7998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/>
            </a:pPr>
            <a:r>
              <a:rPr sz="1200" b="1" dirty="0">
                <a:latin typeface="Aptos" panose="020B0004020202020204" pitchFamily="34" charset="0"/>
              </a:rPr>
              <a:t>Complete reinspection and update SSCC with status of control measures applied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D17E83-19C8-3AFB-6CDF-9AE143A176EB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flipH="1">
            <a:off x="4435250" y="3366000"/>
            <a:ext cx="1250" cy="36000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EE3FD534-5F5F-D767-66D6-04F62DF577F0}"/>
              </a:ext>
            </a:extLst>
          </p:cNvPr>
          <p:cNvCxnSpPr>
            <a:cxnSpLocks/>
            <a:stCxn id="5" idx="1"/>
            <a:endCxn id="6" idx="0"/>
          </p:cNvCxnSpPr>
          <p:nvPr/>
        </p:nvCxnSpPr>
        <p:spPr>
          <a:xfrm rot="10800000" flipV="1">
            <a:off x="2088000" y="4510950"/>
            <a:ext cx="1385000" cy="655050"/>
          </a:xfrm>
          <a:prstGeom prst="bentConnector2">
            <a:avLst/>
          </a:prstGeom>
          <a:ln cmpd="sng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0257102-D228-D954-C043-61794BE64D70}"/>
              </a:ext>
            </a:extLst>
          </p:cNvPr>
          <p:cNvCxnSpPr>
            <a:cxnSpLocks/>
          </p:cNvCxnSpPr>
          <p:nvPr/>
        </p:nvCxnSpPr>
        <p:spPr>
          <a:xfrm>
            <a:off x="2112400" y="5880600"/>
            <a:ext cx="0" cy="36000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71C41D1-4651-B9D5-F8D6-22E8536E061A}"/>
              </a:ext>
            </a:extLst>
          </p:cNvPr>
          <p:cNvCxnSpPr>
            <a:cxnSpLocks/>
          </p:cNvCxnSpPr>
          <p:nvPr/>
        </p:nvCxnSpPr>
        <p:spPr>
          <a:xfrm>
            <a:off x="2137800" y="6972800"/>
            <a:ext cx="0" cy="36000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128DCB0-06A2-E98B-A8CE-D03C3117F066}"/>
              </a:ext>
            </a:extLst>
          </p:cNvPr>
          <p:cNvCxnSpPr>
            <a:cxnSpLocks/>
          </p:cNvCxnSpPr>
          <p:nvPr/>
        </p:nvCxnSpPr>
        <p:spPr>
          <a:xfrm>
            <a:off x="2188600" y="8065000"/>
            <a:ext cx="0" cy="36000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60D9C8F-C939-17F7-D700-8C0B0E24603E}"/>
              </a:ext>
            </a:extLst>
          </p:cNvPr>
          <p:cNvCxnSpPr>
            <a:cxnSpLocks/>
          </p:cNvCxnSpPr>
          <p:nvPr/>
        </p:nvCxnSpPr>
        <p:spPr>
          <a:xfrm flipH="1">
            <a:off x="2079499" y="11493601"/>
            <a:ext cx="8500" cy="38722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89FBEEC-D708-46F3-A7ED-C925105C9CFF}"/>
              </a:ext>
            </a:extLst>
          </p:cNvPr>
          <p:cNvCxnSpPr>
            <a:cxnSpLocks/>
          </p:cNvCxnSpPr>
          <p:nvPr/>
        </p:nvCxnSpPr>
        <p:spPr>
          <a:xfrm>
            <a:off x="7357500" y="11493601"/>
            <a:ext cx="0" cy="38722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42FB9A30-F321-44C4-0BF1-4C3957EC1947}"/>
              </a:ext>
            </a:extLst>
          </p:cNvPr>
          <p:cNvCxnSpPr>
            <a:cxnSpLocks/>
            <a:stCxn id="11" idx="1"/>
            <a:endCxn id="14" idx="0"/>
          </p:cNvCxnSpPr>
          <p:nvPr/>
        </p:nvCxnSpPr>
        <p:spPr>
          <a:xfrm rot="10800000" flipV="1">
            <a:off x="2096500" y="9859099"/>
            <a:ext cx="1376500" cy="914501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23DB8538-CEFB-58BA-21DE-D6874097B1E4}"/>
              </a:ext>
            </a:extLst>
          </p:cNvPr>
          <p:cNvCxnSpPr>
            <a:cxnSpLocks/>
            <a:stCxn id="16" idx="1"/>
            <a:endCxn id="17" idx="0"/>
          </p:cNvCxnSpPr>
          <p:nvPr/>
        </p:nvCxnSpPr>
        <p:spPr>
          <a:xfrm rot="10800000" flipV="1">
            <a:off x="2287001" y="13552659"/>
            <a:ext cx="1048549" cy="1107222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D90752EB-C9F7-0A43-6B23-BD0373C27112}"/>
              </a:ext>
            </a:extLst>
          </p:cNvPr>
          <p:cNvCxnSpPr>
            <a:cxnSpLocks/>
            <a:stCxn id="5" idx="3"/>
            <a:endCxn id="10" idx="0"/>
          </p:cNvCxnSpPr>
          <p:nvPr/>
        </p:nvCxnSpPr>
        <p:spPr>
          <a:xfrm>
            <a:off x="5397500" y="4510950"/>
            <a:ext cx="1800499" cy="655049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74375C8A-D719-3083-3F50-ABF802DD48DB}"/>
              </a:ext>
            </a:extLst>
          </p:cNvPr>
          <p:cNvCxnSpPr>
            <a:cxnSpLocks/>
            <a:stCxn id="16" idx="3"/>
            <a:endCxn id="18" idx="0"/>
          </p:cNvCxnSpPr>
          <p:nvPr/>
        </p:nvCxnSpPr>
        <p:spPr>
          <a:xfrm>
            <a:off x="5808451" y="13552659"/>
            <a:ext cx="1389549" cy="1107222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00F87B7D-2164-CD67-97F5-93C17F6D12E7}"/>
              </a:ext>
            </a:extLst>
          </p:cNvPr>
          <p:cNvCxnSpPr>
            <a:cxnSpLocks/>
            <a:stCxn id="9" idx="3"/>
            <a:endCxn id="11" idx="0"/>
          </p:cNvCxnSpPr>
          <p:nvPr/>
        </p:nvCxnSpPr>
        <p:spPr>
          <a:xfrm>
            <a:off x="3473000" y="8766000"/>
            <a:ext cx="1041400" cy="373100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67BE2CBD-F127-D430-4F12-6F378609AF01}"/>
              </a:ext>
            </a:extLst>
          </p:cNvPr>
          <p:cNvCxnSpPr>
            <a:cxnSpLocks/>
            <a:stCxn id="13" idx="1"/>
            <a:endCxn id="16" idx="0"/>
          </p:cNvCxnSpPr>
          <p:nvPr/>
        </p:nvCxnSpPr>
        <p:spPr>
          <a:xfrm rot="10800000" flipV="1">
            <a:off x="4572000" y="12303411"/>
            <a:ext cx="1421000" cy="323908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2FB30847-F4CE-2363-14F7-7CE68A726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196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631A741-30D9-D828-BF43-9558DDF9F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00" y="1026978"/>
            <a:ext cx="1837690" cy="3232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CB56D0-304A-1675-3749-C0581E70379A}"/>
              </a:ext>
            </a:extLst>
          </p:cNvPr>
          <p:cNvSpPr txBox="1"/>
          <p:nvPr/>
        </p:nvSpPr>
        <p:spPr>
          <a:xfrm>
            <a:off x="703000" y="1759335"/>
            <a:ext cx="77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Summary of the ship sanitation certification process  </a:t>
            </a:r>
            <a:endParaRPr lang="en-NZ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C2AC57-BAFD-5A15-92FC-6C07925758CF}"/>
              </a:ext>
            </a:extLst>
          </p:cNvPr>
          <p:cNvSpPr txBox="1"/>
          <p:nvPr/>
        </p:nvSpPr>
        <p:spPr>
          <a:xfrm>
            <a:off x="6233700" y="13111399"/>
            <a:ext cx="4840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YES</a:t>
            </a:r>
            <a:endParaRPr lang="en-NZ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4996C9-774A-4DEB-6856-A0738C9501A6}"/>
              </a:ext>
            </a:extLst>
          </p:cNvPr>
          <p:cNvSpPr txBox="1"/>
          <p:nvPr/>
        </p:nvSpPr>
        <p:spPr>
          <a:xfrm>
            <a:off x="5751000" y="4073273"/>
            <a:ext cx="4840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NO</a:t>
            </a:r>
            <a:endParaRPr lang="en-NZ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4CDBF4-89F6-F92B-F9E3-35990E54FAB1}"/>
              </a:ext>
            </a:extLst>
          </p:cNvPr>
          <p:cNvSpPr txBox="1"/>
          <p:nvPr/>
        </p:nvSpPr>
        <p:spPr>
          <a:xfrm>
            <a:off x="2635500" y="4084008"/>
            <a:ext cx="4840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YES</a:t>
            </a:r>
            <a:endParaRPr lang="en-NZ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F67C2D-AF76-A0A1-C5AB-921381894547}"/>
              </a:ext>
            </a:extLst>
          </p:cNvPr>
          <p:cNvSpPr txBox="1"/>
          <p:nvPr/>
        </p:nvSpPr>
        <p:spPr>
          <a:xfrm>
            <a:off x="6144100" y="9431688"/>
            <a:ext cx="4840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YES</a:t>
            </a:r>
            <a:endParaRPr lang="en-NZ" sz="1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D94216-E1CB-80F6-7772-34419ED33086}"/>
              </a:ext>
            </a:extLst>
          </p:cNvPr>
          <p:cNvSpPr txBox="1"/>
          <p:nvPr/>
        </p:nvSpPr>
        <p:spPr>
          <a:xfrm>
            <a:off x="2637900" y="13085600"/>
            <a:ext cx="4840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NO</a:t>
            </a:r>
            <a:endParaRPr lang="en-NZ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F785AA-5A89-8EE7-0D2C-1BCA960F813E}"/>
              </a:ext>
            </a:extLst>
          </p:cNvPr>
          <p:cNvSpPr txBox="1"/>
          <p:nvPr/>
        </p:nvSpPr>
        <p:spPr>
          <a:xfrm>
            <a:off x="2538499" y="9460200"/>
            <a:ext cx="4840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NO</a:t>
            </a:r>
            <a:endParaRPr lang="en-NZ" sz="1400" b="1" dirty="0"/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D0A101C6-0547-C97D-80F4-309F7591FC7C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555800" y="9859100"/>
            <a:ext cx="1822200" cy="968219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67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chiveProject xmlns="ea7a09f2-b8a1-4fbf-adfd-e286ce2b53cb">no</ArchiveProject>
    <Date xmlns="5f5abf06-34ba-4fcf-8754-5b64340556e4" xsi:nil="true"/>
    <lcf76f155ced4ddcb4097134ff3c332f xmlns="5f5abf06-34ba-4fcf-8754-5b64340556e4">
      <Terms xmlns="http://schemas.microsoft.com/office/infopath/2007/PartnerControls"/>
    </lcf76f155ced4ddcb4097134ff3c332f>
    <TaxCatchAll xmlns="ea7a09f2-b8a1-4fbf-adfd-e286ce2b53c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75C0B61E77FB4794DB78E7976197F1" ma:contentTypeVersion="22" ma:contentTypeDescription="Create a new document." ma:contentTypeScope="" ma:versionID="fa7975ebd9b8ae0987928e4f4611c797">
  <xsd:schema xmlns:xsd="http://www.w3.org/2001/XMLSchema" xmlns:xs="http://www.w3.org/2001/XMLSchema" xmlns:p="http://schemas.microsoft.com/office/2006/metadata/properties" xmlns:ns2="5f5abf06-34ba-4fcf-8754-5b64340556e4" xmlns:ns3="ea7a09f2-b8a1-4fbf-adfd-e286ce2b53cb" targetNamespace="http://schemas.microsoft.com/office/2006/metadata/properties" ma:root="true" ma:fieldsID="eb57372ecb1c4280aebd1c9d565c4895" ns2:_="" ns3:_="">
    <xsd:import namespace="5f5abf06-34ba-4fcf-8754-5b64340556e4"/>
    <xsd:import namespace="ea7a09f2-b8a1-4fbf-adfd-e286ce2b53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ArchiveProject" minOccurs="0"/>
                <xsd:element ref="ns2:MediaServiceObjectDetectorVersions" minOccurs="0"/>
                <xsd:element ref="ns2:Dat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abf06-34ba-4fcf-8754-5b64340556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be3efed-c0ca-4f15-ac61-7d69f3171c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Date" ma:index="26" nillable="true" ma:displayName="Date" ma:format="DateOnly" ma:internalName="Date">
      <xsd:simpleType>
        <xsd:restriction base="dms:DateTim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7a09f2-b8a1-4fbf-adfd-e286ce2b53c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5aacad0-4e2b-4935-9afb-6cbf22aee123}" ma:internalName="TaxCatchAll" ma:showField="CatchAllData" ma:web="ea7a09f2-b8a1-4fbf-adfd-e286ce2b53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rchiveProject" ma:index="24" nillable="true" ma:displayName="ArchiveProject" ma:default="no" ma:description="Set this to yes to Archive a Project" ma:format="Dropdown" ma:indexed="true" ma:internalName="ArchiveProject">
      <xsd:simpleType>
        <xsd:restriction base="dms:Choice">
          <xsd:enumeration value="no"/>
          <xsd:enumeration value="ye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B55F05-B062-4D7F-8432-6D9866974DE7}">
  <ds:schemaRefs>
    <ds:schemaRef ds:uri="5f5abf06-34ba-4fcf-8754-5b64340556e4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ea7a09f2-b8a1-4fbf-adfd-e286ce2b53cb"/>
  </ds:schemaRefs>
</ds:datastoreItem>
</file>

<file path=customXml/itemProps2.xml><?xml version="1.0" encoding="utf-8"?>
<ds:datastoreItem xmlns:ds="http://schemas.openxmlformats.org/officeDocument/2006/customXml" ds:itemID="{F1A54FD3-C998-4E05-A735-E072388F20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3273B8-59AE-4E3B-8304-0FCFBDA375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5abf06-34ba-4fcf-8754-5b64340556e4"/>
    <ds:schemaRef ds:uri="ea7a09f2-b8a1-4fbf-adfd-e286ce2b53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221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Rob Smith</dc:creator>
  <cp:keywords/>
  <dc:description>generated using python-pptx</dc:description>
  <cp:lastModifiedBy>Sally Giles</cp:lastModifiedBy>
  <cp:revision>3</cp:revision>
  <cp:lastPrinted>2025-12-11T02:29:46Z</cp:lastPrinted>
  <dcterms:created xsi:type="dcterms:W3CDTF">2013-01-27T09:14:16Z</dcterms:created>
  <dcterms:modified xsi:type="dcterms:W3CDTF">2025-12-15T01:06:10Z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0x0101000175C0B61E77FB4794DB78E7976197F1</vt:lpwstr>
  </property>
  <property fmtid="{D5CDD505-2E9C-101B-9397-08002B2CF9AE}" pid="3" name="MediaServiceImageTags">
    <vt:lpwstr/>
  </property>
</Properties>
</file>